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  <p:sldId id="260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34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6DDA-20B1-ED41-AD46-1400973BD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36C34D-AA67-4B42-B022-A93E540AD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56F32-352B-CA47-95DA-70229F8F5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8A32C-3325-6242-AA7B-6E8876657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C99EC-D43C-5042-A0EC-096DC8ED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9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EFFC5-78C3-C741-9845-E110E0DC5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E585AF-F9AF-2640-AFDD-7685C75F6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1372C-45F7-C445-BE1E-784C576A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CB07B-060A-074A-8819-8E87C479B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FCE674-E846-984D-B2FC-6FCB36C36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41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1E0FC-2576-0343-8DA2-6C8E29E83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975EC5-7AE3-C845-8E5E-08FD36438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6F86FA-58E4-E948-943F-1C4FF61C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188DF-124B-384F-A16F-3BEF557D2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E368C-1BCB-DC4A-A238-D75705B71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4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CA86D-8DFA-7A4E-955E-D9B6CF35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D7B58-A012-104B-BF9C-D32EE1F29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A535F-3714-2443-B005-8E180384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9FD9C-7A87-0E47-A386-13273F2BC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95E1-BEED-A146-9607-131E211D9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80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A668D-DDF0-6B44-8E47-86C53FC00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D6672-1203-CA46-826B-4EAC27B12B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2661A-E230-C845-AFA7-A8884C9FA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AE034-A373-AB48-B220-84678A136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CCB59-2155-8848-B5F6-6FFC42FE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49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2760-48B5-3543-ADA6-0AF2BC2F4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59732-5F11-3F4B-AF0E-083F0098E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B08EF-E449-8A48-96BE-68F8A0D1C4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32F76-D86E-6B49-88D8-02878B5B0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46D91E-9987-5948-B7C5-C3CDD9483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07DD0-3750-9F44-85BE-B068F8B0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18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2717-56B9-5247-A652-50D45460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7BFCA-1C69-C044-8DD6-A445D5DEE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487201-377D-D14C-A154-F2CB02850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B34751-75D4-1A42-97C8-EE828220D0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D7090-92D2-AF42-9F36-76F6037568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CC86A4-5803-5640-BDA7-EE27836F1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358568-A51C-454D-9404-534597C7A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7E9C2-86AB-F443-AB34-9CD6EA13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482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BD93-FF7A-6D42-ABCA-6ADCD36B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2853C-8BD9-0E4D-AD55-FD079EE7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87CE2-DC42-DF4B-8796-955971FA4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E75D11-E566-E544-872E-8C557446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5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C1637D-D572-2546-B629-73B4A41D7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55C61-E4AC-BF49-881E-541D12A8F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E494D-05F4-2B44-8118-047B70B8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0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848C4-1695-4842-89B3-7FF339D9C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0D8A6-2492-3642-ACAA-5F58BCA77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F9A7E-9B70-474A-AAF7-F0A7CC3BA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BFC1A-F54E-144D-966B-EE20AA27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0676AE-9ED2-FB41-9E7F-8C0AA2DD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D8B46-422E-3B48-BE60-EF4FCC8A5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50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09DB-266C-5448-8597-94183E3A8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6F628-AC5B-C84C-B789-AE6AE5955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4311D-CFF2-0045-AFE8-14528F40A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E1B80-CFBF-804A-86DD-0B0891C4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C7D56-E934-E145-BD80-18C71553D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6AC15-C260-B049-9EBF-6511C2FE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1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A58D1A-D47B-E943-BFC9-DCB2EEDE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21D22-B156-F84D-AF8C-97ED2A051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0C037-FC17-D44A-83CC-E9198054B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2DA4D-819B-7A41-9B9F-6DA7D96672D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1A33-914E-B749-9A7D-697F9E4CD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BC2B9-EF88-9942-AE55-BBC5B5A0F8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1160F-FAF4-604F-9021-E73ACBDFE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9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jpg"/><Relationship Id="rId4" Type="http://schemas.openxmlformats.org/officeDocument/2006/relationships/image" Target="../media/image4.gif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53EDCF-1885-ED4C-837F-A622B1EB6618}"/>
              </a:ext>
            </a:extLst>
          </p:cNvPr>
          <p:cNvSpPr/>
          <p:nvPr/>
        </p:nvSpPr>
        <p:spPr>
          <a:xfrm>
            <a:off x="2319337" y="1936400"/>
            <a:ext cx="7553326" cy="3313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NRI 3.0: Innovations in Integration of Robotics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Integration of Autonomous UAS in Wildland Fire Management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2000" b="1" dirty="0">
              <a:latin typeface="Minion Std Black" panose="02040A03060201020203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Kickoff Meeting:</a:t>
            </a:r>
            <a:r>
              <a:rPr lang="en-US" sz="2000" b="1" dirty="0">
                <a:solidFill>
                  <a:srgbClr val="0070C0"/>
                </a:solidFill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 Sensors and Systems Integration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October 29, 2021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latin typeface="Minion Std Black" panose="02040A03060201020203" pitchFamily="18" charset="77"/>
                <a:ea typeface="Calibri" panose="020F0502020204030204" pitchFamily="34" charset="0"/>
                <a:cs typeface="Times New Roman" panose="02020603050405020304" pitchFamily="18" charset="0"/>
              </a:rPr>
              <a:t>Virtual Meeting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sz="1600" b="1" dirty="0">
              <a:latin typeface="Minion Std Black" panose="02040A03060201020203" pitchFamily="18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E64A1016-C30E-B744-AE16-72DD8F54A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645" y="5219623"/>
            <a:ext cx="1288710" cy="1288710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971E55AE-DAC2-F349-AC3F-AC17FFDDE9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774" y="290674"/>
            <a:ext cx="1402453" cy="952753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C769131-71E9-DB4F-BFA0-F4138C410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79" y="325430"/>
            <a:ext cx="1014336" cy="956876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0B16DE-435D-344C-9BF3-96022B046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92" y="268889"/>
            <a:ext cx="1031558" cy="9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46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8E573-4B75-3D44-B49F-611B0548662C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9CD58-7E43-F545-B7B5-1405E7301FEA}"/>
              </a:ext>
            </a:extLst>
          </p:cNvPr>
          <p:cNvSpPr txBox="1"/>
          <p:nvPr/>
        </p:nvSpPr>
        <p:spPr>
          <a:xfrm>
            <a:off x="200723" y="17751"/>
            <a:ext cx="4490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Flight Validation Setup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22944B0-BFF0-FA48-8E3D-AED25CEA3B74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1F7D088-AA08-AA4F-A8D9-6DCB5488A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B376D1A-EA52-824D-ADB0-BC753E43B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71FDEF-BE39-564B-A8A1-625272E99A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6C044D-6443-5A4D-9A16-3FA5849D6C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28" y="1284789"/>
            <a:ext cx="7217458" cy="4817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0CD0AE-B4DE-0443-B143-3437B3021CA4}"/>
              </a:ext>
            </a:extLst>
          </p:cNvPr>
          <p:cNvSpPr txBox="1"/>
          <p:nvPr/>
        </p:nvSpPr>
        <p:spPr>
          <a:xfrm>
            <a:off x="7465670" y="1284789"/>
            <a:ext cx="2852063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List of Agents: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>
                <a:latin typeface="Minion Pro" panose="02040503050306020203" pitchFamily="18" charset="0"/>
              </a:rPr>
              <a:t>Forecaster (Online)</a:t>
            </a: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>
                <a:latin typeface="Minion Pro" panose="02040503050306020203" pitchFamily="18" charset="0"/>
              </a:rPr>
              <a:t>Thermocouples (Offline)</a:t>
            </a: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 err="1">
                <a:latin typeface="Minion Pro" panose="02040503050306020203" pitchFamily="18" charset="0"/>
              </a:rPr>
              <a:t>TemSS</a:t>
            </a:r>
            <a:r>
              <a:rPr lang="en-US" dirty="0">
                <a:latin typeface="Minion Pro" panose="02040503050306020203" pitchFamily="18" charset="0"/>
              </a:rPr>
              <a:t> (Online)</a:t>
            </a: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>
                <a:latin typeface="Minion Pro" panose="02040503050306020203" pitchFamily="18" charset="0"/>
              </a:rPr>
              <a:t>IR Cameras (Online)</a:t>
            </a: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>
                <a:latin typeface="Minion Pro" panose="02040503050306020203" pitchFamily="18" charset="0"/>
              </a:rPr>
              <a:t>RGB Cameras (Online)</a:t>
            </a:r>
          </a:p>
          <a:p>
            <a:pPr marL="342900" indent="-342900">
              <a:spcAft>
                <a:spcPts val="900"/>
              </a:spcAft>
              <a:buAutoNum type="arabicPeriod"/>
            </a:pPr>
            <a:r>
              <a:rPr lang="en-US" dirty="0">
                <a:latin typeface="Minion Pro" panose="02040503050306020203" pitchFamily="18" charset="0"/>
              </a:rPr>
              <a:t>UAV</a:t>
            </a:r>
          </a:p>
          <a:p>
            <a:pPr marL="342900" indent="-342900">
              <a:buAutoNum type="arabicPeriod"/>
            </a:pPr>
            <a:endParaRPr lang="en-US" dirty="0">
              <a:latin typeface="Minion Pro" panose="02040503050306020203" pitchFamily="18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Minion Pro" panose="02040503050306020203" pitchFamily="18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E88AA85C-31CE-924B-8930-D0C8CF46EF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600" y1="26000" x2="58800" y2="51600"/>
                        <a14:foregroundMark x1="58800" y1="51600" x2="49200" y2="26000"/>
                        <a14:foregroundMark x1="49200" y1="26000" x2="60400" y2="33000"/>
                        <a14:foregroundMark x1="69000" y1="84000" x2="42400" y2="84800"/>
                        <a14:foregroundMark x1="42400" y1="84800" x2="69200" y2="82400"/>
                        <a14:foregroundMark x1="69200" y1="82400" x2="70600" y2="82400"/>
                        <a14:foregroundMark x1="29800" y1="84800" x2="58000" y2="81600"/>
                        <a14:foregroundMark x1="58000" y1="81600" x2="31400" y2="84000"/>
                        <a14:foregroundMark x1="31400" y1="84000" x2="58200" y2="85600"/>
                        <a14:foregroundMark x1="58200" y1="85600" x2="60400" y2="84000"/>
                        <a14:foregroundMark x1="36000" y1="79200" x2="62000" y2="84800"/>
                        <a14:foregroundMark x1="62000" y1="84800" x2="33000" y2="78400"/>
                        <a14:foregroundMark x1="40000" y1="29800" x2="54800" y2="53400"/>
                        <a14:foregroundMark x1="54800" y1="53400" x2="54800" y2="26800"/>
                        <a14:foregroundMark x1="54800" y1="26800" x2="48600" y2="32200"/>
                        <a14:foregroundMark x1="38400" y1="39200" x2="40800" y2="41600"/>
                        <a14:foregroundMark x1="57200" y1="43200" x2="59600" y2="41600"/>
                        <a14:foregroundMark x1="34400" y1="84800" x2="61800" y2="85800"/>
                        <a14:foregroundMark x1="61800" y1="85800" x2="35400" y2="82400"/>
                        <a14:foregroundMark x1="35400" y1="82400" x2="63000" y2="85400"/>
                        <a14:foregroundMark x1="63000" y1="85400" x2="58800" y2="82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198" t="15634" r="22431" b="34078"/>
          <a:stretch/>
        </p:blipFill>
        <p:spPr>
          <a:xfrm>
            <a:off x="9690556" y="1520949"/>
            <a:ext cx="410379" cy="366687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F2D478-9E64-3947-8BDA-94C9AA4DF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7415" y="2011267"/>
            <a:ext cx="365760" cy="365760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03D740-FC71-1441-B5E8-F1CEA700C9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1645" y="2532345"/>
            <a:ext cx="365760" cy="36576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46CB03-4EDA-EF48-AAAD-CC62E4F9B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9431" y="2933668"/>
            <a:ext cx="365760" cy="365760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30E68F3-C9E5-A34E-A445-2A87DE14AF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74694" y="3423059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7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1BD146-2A96-0B47-97B8-54BFDD0E5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548640"/>
            <a:ext cx="7105249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C5748-176C-6B44-9BCD-7082AF2195A0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9F5FB-48C1-F844-9C7F-A0A618364618}"/>
              </a:ext>
            </a:extLst>
          </p:cNvPr>
          <p:cNvSpPr txBox="1"/>
          <p:nvPr/>
        </p:nvSpPr>
        <p:spPr>
          <a:xfrm>
            <a:off x="200723" y="17751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Sensor Systems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29CFA-0B21-264E-BF9F-23ED75F1890E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0784301-FD46-E245-B3D6-2209F626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AC259B-141D-D547-9BCF-0967595FA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2448BFC-A3F9-D64F-9080-2BC52A697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6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4130D13-7A44-7E47-B6E2-9A9C7146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548640"/>
            <a:ext cx="7105249" cy="594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6C5748-176C-6B44-9BCD-7082AF2195A0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F9F5FB-48C1-F844-9C7F-A0A618364618}"/>
              </a:ext>
            </a:extLst>
          </p:cNvPr>
          <p:cNvSpPr txBox="1"/>
          <p:nvPr/>
        </p:nvSpPr>
        <p:spPr>
          <a:xfrm>
            <a:off x="200723" y="17751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Sensor Systems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29CFA-0B21-264E-BF9F-23ED75F1890E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A0784301-FD46-E245-B3D6-2209F626C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6AC259B-141D-D547-9BCF-0967595FA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42448BFC-A3F9-D64F-9080-2BC52A6970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CD0DE6-FD6D-D544-905F-208BBE35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548640"/>
            <a:ext cx="7105250" cy="5943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3F9418-D278-CD45-911D-ACE1600E40E3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A21859-0FD4-3C48-9870-2FF320E63635}"/>
              </a:ext>
            </a:extLst>
          </p:cNvPr>
          <p:cNvSpPr txBox="1"/>
          <p:nvPr/>
        </p:nvSpPr>
        <p:spPr>
          <a:xfrm>
            <a:off x="200723" y="17751"/>
            <a:ext cx="30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Sensor Systems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2B23B8-369D-AC43-9B97-F9692798D5C4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5AA44F5A-490B-3643-A920-B8DFAA5F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7BBD693-214E-D74A-80C4-6FE8CF8123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1955002-B2EC-524D-95B9-9757980D5D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045DF9-F593-8148-8C78-0E2EAE8A317E}"/>
              </a:ext>
            </a:extLst>
          </p:cNvPr>
          <p:cNvSpPr txBox="1"/>
          <p:nvPr/>
        </p:nvSpPr>
        <p:spPr>
          <a:xfrm>
            <a:off x="7971484" y="1714501"/>
            <a:ext cx="34660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Systems to be Integrated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Forecaster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Mission Planner &amp; Path Planner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inion Pro" panose="02040503050306020203" pitchFamily="18" charset="0"/>
              </a:rPr>
              <a:t>TemSS</a:t>
            </a:r>
            <a:r>
              <a:rPr lang="en-US" dirty="0">
                <a:latin typeface="Minion Pro" panose="02040503050306020203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 pitchFamily="18" charset="0"/>
              </a:rPr>
              <a:t>UAV Data (Imagery &amp; Temp)</a:t>
            </a:r>
          </a:p>
        </p:txBody>
      </p:sp>
    </p:spTree>
    <p:extLst>
      <p:ext uri="{BB962C8B-B14F-4D97-AF65-F5344CB8AC3E}">
        <p14:creationId xmlns:p14="http://schemas.microsoft.com/office/powerpoint/2010/main" val="956325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FDACE-EE3D-714B-AC03-E425A9E60C17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D5752-AACD-5247-B63E-5C5AE12007FB}"/>
              </a:ext>
            </a:extLst>
          </p:cNvPr>
          <p:cNvSpPr txBox="1"/>
          <p:nvPr/>
        </p:nvSpPr>
        <p:spPr>
          <a:xfrm>
            <a:off x="200723" y="17751"/>
            <a:ext cx="452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Sensor Systems: </a:t>
            </a:r>
            <a:r>
              <a:rPr lang="en-US" sz="3600" dirty="0" err="1">
                <a:solidFill>
                  <a:srgbClr val="BB0000"/>
                </a:solidFill>
                <a:latin typeface="Minion Pro" panose="02040503050306020203" pitchFamily="18" charset="0"/>
              </a:rPr>
              <a:t>TemSS</a:t>
            </a:r>
            <a:endParaRPr lang="en-US" sz="3600" dirty="0">
              <a:solidFill>
                <a:srgbClr val="BB0000"/>
              </a:solidFill>
              <a:latin typeface="Minion Pro" panose="02040503050306020203" pitchFamily="18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E8CC55-DAA6-CC49-B0FF-DEFCDDF7B192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6FD56B15-F09A-BD4C-912E-C83BD2E40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F7A539E-82BC-084C-BCD6-AF37A0B71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41E68A70-20C0-0F42-A40A-A04B1926A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AD1D3-6C0F-C24E-A3BB-C0297B1E9A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126"/>
          <a:stretch/>
        </p:blipFill>
        <p:spPr>
          <a:xfrm>
            <a:off x="3900369" y="640080"/>
            <a:ext cx="8125993" cy="34175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48ED75-77E1-F543-A78B-A36F78926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0" y="4557712"/>
            <a:ext cx="4064000" cy="228600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185B8F2-CEA9-9049-A8F0-A08CE61F36EF}"/>
              </a:ext>
            </a:extLst>
          </p:cNvPr>
          <p:cNvSpPr/>
          <p:nvPr/>
        </p:nvSpPr>
        <p:spPr>
          <a:xfrm>
            <a:off x="165638" y="1280159"/>
            <a:ext cx="4214812" cy="17811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6B97E3C-447B-014E-999C-2CCF76B997BE}"/>
              </a:ext>
            </a:extLst>
          </p:cNvPr>
          <p:cNvSpPr/>
          <p:nvPr/>
        </p:nvSpPr>
        <p:spPr>
          <a:xfrm>
            <a:off x="165638" y="3234690"/>
            <a:ext cx="4214812" cy="1314450"/>
          </a:xfrm>
          <a:prstGeom prst="roundRect">
            <a:avLst/>
          </a:prstGeom>
          <a:solidFill>
            <a:srgbClr val="FF7E7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275170F-8DAA-C542-88E0-4A1562FFD454}"/>
              </a:ext>
            </a:extLst>
          </p:cNvPr>
          <p:cNvSpPr/>
          <p:nvPr/>
        </p:nvSpPr>
        <p:spPr>
          <a:xfrm>
            <a:off x="201764" y="4786268"/>
            <a:ext cx="4214812" cy="190028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89DA63-A5CD-2442-B128-71C8AB83DA53}"/>
              </a:ext>
            </a:extLst>
          </p:cNvPr>
          <p:cNvSpPr txBox="1"/>
          <p:nvPr/>
        </p:nvSpPr>
        <p:spPr>
          <a:xfrm>
            <a:off x="1216504" y="1290988"/>
            <a:ext cx="2113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inion Pro" panose="02040503050306020203" pitchFamily="18" charset="0"/>
              </a:rPr>
              <a:t>Design Objectives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E0EE11-34D5-3445-9743-CEC886B471F8}"/>
              </a:ext>
            </a:extLst>
          </p:cNvPr>
          <p:cNvSpPr txBox="1"/>
          <p:nvPr/>
        </p:nvSpPr>
        <p:spPr>
          <a:xfrm>
            <a:off x="1216503" y="3234690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inion Pro" panose="02040503050306020203" pitchFamily="18" charset="0"/>
              </a:rPr>
              <a:t>Challenges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3F7365-045C-A844-AD49-5A27D3CF7EDC}"/>
              </a:ext>
            </a:extLst>
          </p:cNvPr>
          <p:cNvSpPr txBox="1"/>
          <p:nvPr/>
        </p:nvSpPr>
        <p:spPr>
          <a:xfrm>
            <a:off x="1595614" y="4824235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Minion Pro" panose="02040503050306020203" pitchFamily="18" charset="0"/>
              </a:rPr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338030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kneeling next to a sign&#10;&#10;Description automatically generated with medium confidence">
            <a:extLst>
              <a:ext uri="{FF2B5EF4-FFF2-40B4-BE49-F238E27FC236}">
                <a16:creationId xmlns:a16="http://schemas.microsoft.com/office/drawing/2014/main" id="{F517189C-F81E-954C-96BD-D75361563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089" y="1599516"/>
            <a:ext cx="6415088" cy="3173397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5539CBF5-3E85-9246-920F-B1C36080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10" y="1196756"/>
            <a:ext cx="4054985" cy="5246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0A3C59-A418-2848-998C-3BCB225C4B11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440BD9-338D-CE4A-BE8C-62F686B3118A}"/>
              </a:ext>
            </a:extLst>
          </p:cNvPr>
          <p:cNvSpPr txBox="1"/>
          <p:nvPr/>
        </p:nvSpPr>
        <p:spPr>
          <a:xfrm>
            <a:off x="200723" y="17751"/>
            <a:ext cx="662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Flight Plan: Columbus Metroparks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B82FB5-5F34-6441-898B-7D98838FD3FD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3FA3FF1B-1AF3-1D47-A6A4-499344ADB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9E72C49-87BD-1849-B2ED-474254C1F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90A1742A-E0C9-5644-B8FC-181B86AEBB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52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85F343-9FBC-544F-B27C-0EFB7BD2463E}"/>
              </a:ext>
            </a:extLst>
          </p:cNvPr>
          <p:cNvSpPr txBox="1"/>
          <p:nvPr/>
        </p:nvSpPr>
        <p:spPr>
          <a:xfrm>
            <a:off x="3264060" y="914400"/>
            <a:ext cx="10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0F11B9-8375-F94B-9BBE-F14D9E8EE1DF}"/>
              </a:ext>
            </a:extLst>
          </p:cNvPr>
          <p:cNvPicPr>
            <a:picLocks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40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5CAE0-4F80-B642-9D6E-DFEC229CAF40}"/>
              </a:ext>
            </a:extLst>
          </p:cNvPr>
          <p:cNvSpPr txBox="1"/>
          <p:nvPr/>
        </p:nvSpPr>
        <p:spPr>
          <a:xfrm>
            <a:off x="200723" y="17751"/>
            <a:ext cx="6247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User Interface: Virtual - Physical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4B120-8F23-0042-9CFF-5CAAE6402A55}"/>
              </a:ext>
            </a:extLst>
          </p:cNvPr>
          <p:cNvCxnSpPr/>
          <p:nvPr/>
        </p:nvCxnSpPr>
        <p:spPr>
          <a:xfrm>
            <a:off x="301776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DAD6863C-073F-4F42-ACCA-719195931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0"/>
            <a:ext cx="942197" cy="640080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6E664A2-2ECB-3542-8457-85023023A4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15" y="0"/>
            <a:ext cx="678516" cy="64008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3F2941AA-75F3-5F4D-B52E-050059180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3764" y="0"/>
            <a:ext cx="662717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59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3579</TotalTime>
  <Words>103</Words>
  <Application>Microsoft Macintosh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Minion Pro</vt:lpstr>
      <vt:lpstr>Minion Std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Mrinal</dc:creator>
  <cp:lastModifiedBy>Kumar, Mrinal</cp:lastModifiedBy>
  <cp:revision>21</cp:revision>
  <dcterms:created xsi:type="dcterms:W3CDTF">2021-10-23T11:50:59Z</dcterms:created>
  <dcterms:modified xsi:type="dcterms:W3CDTF">2021-10-26T22:36:22Z</dcterms:modified>
</cp:coreProperties>
</file>